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9" r:id="rId5"/>
    <p:sldId id="258"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EB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61EDD-ED3A-498D-A465-719DB2FA9704}" v="25" dt="2022-01-08T21:08:04.2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2" d="100"/>
          <a:sy n="112" d="100"/>
        </p:scale>
        <p:origin x="34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ithyahu Owolabi" userId="1e7a3b57a5b11a92" providerId="LiveId" clId="{5B361EDD-ED3A-498D-A465-719DB2FA9704}"/>
    <pc:docChg chg="undo custSel addSld modSld">
      <pc:chgData name="Mattithyahu Owolabi" userId="1e7a3b57a5b11a92" providerId="LiveId" clId="{5B361EDD-ED3A-498D-A465-719DB2FA9704}" dt="2022-01-08T21:13:24.035" v="824" actId="27636"/>
      <pc:docMkLst>
        <pc:docMk/>
      </pc:docMkLst>
      <pc:sldChg chg="addSp delSp modSp mod">
        <pc:chgData name="Mattithyahu Owolabi" userId="1e7a3b57a5b11a92" providerId="LiveId" clId="{5B361EDD-ED3A-498D-A465-719DB2FA9704}" dt="2022-01-08T21:00:33.948" v="744" actId="20577"/>
        <pc:sldMkLst>
          <pc:docMk/>
          <pc:sldMk cId="3212882146" sldId="256"/>
        </pc:sldMkLst>
        <pc:spChg chg="mod">
          <ac:chgData name="Mattithyahu Owolabi" userId="1e7a3b57a5b11a92" providerId="LiveId" clId="{5B361EDD-ED3A-498D-A465-719DB2FA9704}" dt="2022-01-05T22:47:49.611" v="667" actId="2711"/>
          <ac:spMkLst>
            <pc:docMk/>
            <pc:sldMk cId="3212882146" sldId="256"/>
            <ac:spMk id="2" creationId="{A57D0AFC-D180-4084-9F76-DD8853ACB5BC}"/>
          </ac:spMkLst>
        </pc:spChg>
        <pc:spChg chg="mod">
          <ac:chgData name="Mattithyahu Owolabi" userId="1e7a3b57a5b11a92" providerId="LiveId" clId="{5B361EDD-ED3A-498D-A465-719DB2FA9704}" dt="2022-01-08T21:00:33.948" v="744" actId="20577"/>
          <ac:spMkLst>
            <pc:docMk/>
            <pc:sldMk cId="3212882146" sldId="256"/>
            <ac:spMk id="3" creationId="{5D912B0F-E116-4149-8DA5-C40BB80D94CD}"/>
          </ac:spMkLst>
        </pc:spChg>
        <pc:spChg chg="add del">
          <ac:chgData name="Mattithyahu Owolabi" userId="1e7a3b57a5b11a92" providerId="LiveId" clId="{5B361EDD-ED3A-498D-A465-719DB2FA9704}" dt="2021-12-31T17:52:46.720" v="86" actId="478"/>
          <ac:spMkLst>
            <pc:docMk/>
            <pc:sldMk cId="3212882146" sldId="256"/>
            <ac:spMk id="4" creationId="{A4CECB9A-F79C-4652-A683-8F9D1A380BB2}"/>
          </ac:spMkLst>
        </pc:spChg>
        <pc:spChg chg="add mod">
          <ac:chgData name="Mattithyahu Owolabi" userId="1e7a3b57a5b11a92" providerId="LiveId" clId="{5B361EDD-ED3A-498D-A465-719DB2FA9704}" dt="2021-12-31T20:33:26.756" v="478" actId="1076"/>
          <ac:spMkLst>
            <pc:docMk/>
            <pc:sldMk cId="3212882146" sldId="256"/>
            <ac:spMk id="5" creationId="{E77DB3F3-4ADF-446F-BEA4-0B3C4DED655A}"/>
          </ac:spMkLst>
        </pc:spChg>
        <pc:spChg chg="mod">
          <ac:chgData name="Mattithyahu Owolabi" userId="1e7a3b57a5b11a92" providerId="LiveId" clId="{5B361EDD-ED3A-498D-A465-719DB2FA9704}" dt="2021-12-31T19:08:04.143" v="137" actId="207"/>
          <ac:spMkLst>
            <pc:docMk/>
            <pc:sldMk cId="3212882146" sldId="256"/>
            <ac:spMk id="9" creationId="{0BCAD593-77A2-4147-9197-777C0DDC65D9}"/>
          </ac:spMkLst>
        </pc:spChg>
      </pc:sldChg>
      <pc:sldChg chg="addSp delSp modSp new mod setBg">
        <pc:chgData name="Mattithyahu Owolabi" userId="1e7a3b57a5b11a92" providerId="LiveId" clId="{5B361EDD-ED3A-498D-A465-719DB2FA9704}" dt="2022-01-08T21:08:21.677" v="821" actId="1076"/>
        <pc:sldMkLst>
          <pc:docMk/>
          <pc:sldMk cId="2355489792" sldId="257"/>
        </pc:sldMkLst>
        <pc:spChg chg="mod ord">
          <ac:chgData name="Mattithyahu Owolabi" userId="1e7a3b57a5b11a92" providerId="LiveId" clId="{5B361EDD-ED3A-498D-A465-719DB2FA9704}" dt="2022-01-01T23:11:30.539" v="533" actId="20577"/>
          <ac:spMkLst>
            <pc:docMk/>
            <pc:sldMk cId="2355489792" sldId="257"/>
            <ac:spMk id="2" creationId="{F39B27E3-3501-47FE-8435-6CC77560E39F}"/>
          </ac:spMkLst>
        </pc:spChg>
        <pc:spChg chg="mod">
          <ac:chgData name="Mattithyahu Owolabi" userId="1e7a3b57a5b11a92" providerId="LiveId" clId="{5B361EDD-ED3A-498D-A465-719DB2FA9704}" dt="2022-01-08T21:06:22.733" v="795" actId="1076"/>
          <ac:spMkLst>
            <pc:docMk/>
            <pc:sldMk cId="2355489792" sldId="257"/>
            <ac:spMk id="3" creationId="{39AFA87E-C416-4A73-85B0-2133A124FBBC}"/>
          </ac:spMkLst>
        </pc:spChg>
        <pc:spChg chg="add mod">
          <ac:chgData name="Mattithyahu Owolabi" userId="1e7a3b57a5b11a92" providerId="LiveId" clId="{5B361EDD-ED3A-498D-A465-719DB2FA9704}" dt="2021-12-31T19:08:08.238" v="138" actId="207"/>
          <ac:spMkLst>
            <pc:docMk/>
            <pc:sldMk cId="2355489792" sldId="257"/>
            <ac:spMk id="4" creationId="{591359C0-F932-48E6-8827-CB154D464378}"/>
          </ac:spMkLst>
        </pc:spChg>
        <pc:spChg chg="add del">
          <ac:chgData name="Mattithyahu Owolabi" userId="1e7a3b57a5b11a92" providerId="LiveId" clId="{5B361EDD-ED3A-498D-A465-719DB2FA9704}" dt="2021-12-31T19:07:27.319" v="133" actId="26606"/>
          <ac:spMkLst>
            <pc:docMk/>
            <pc:sldMk cId="2355489792" sldId="257"/>
            <ac:spMk id="8" creationId="{4AF15C8E-093E-4823-A12A-001BAA62B969}"/>
          </ac:spMkLst>
        </pc:spChg>
        <pc:spChg chg="add del mod">
          <ac:chgData name="Mattithyahu Owolabi" userId="1e7a3b57a5b11a92" providerId="LiveId" clId="{5B361EDD-ED3A-498D-A465-719DB2FA9704}" dt="2022-01-08T21:07:17.077" v="807" actId="478"/>
          <ac:spMkLst>
            <pc:docMk/>
            <pc:sldMk cId="2355489792" sldId="257"/>
            <ac:spMk id="12" creationId="{424DBA79-F473-4021-A407-8997895F50D1}"/>
          </ac:spMkLst>
        </pc:spChg>
        <pc:spChg chg="add del">
          <ac:chgData name="Mattithyahu Owolabi" userId="1e7a3b57a5b11a92" providerId="LiveId" clId="{5B361EDD-ED3A-498D-A465-719DB2FA9704}" dt="2021-12-31T19:07:27.319" v="133" actId="26606"/>
          <ac:spMkLst>
            <pc:docMk/>
            <pc:sldMk cId="2355489792" sldId="257"/>
            <ac:spMk id="14" creationId="{8DC60494-71A0-4561-A012-BA2338D0DC05}"/>
          </ac:spMkLst>
        </pc:spChg>
        <pc:spChg chg="add">
          <ac:chgData name="Mattithyahu Owolabi" userId="1e7a3b57a5b11a92" providerId="LiveId" clId="{5B361EDD-ED3A-498D-A465-719DB2FA9704}" dt="2021-12-31T19:07:27.343" v="134" actId="26606"/>
          <ac:spMkLst>
            <pc:docMk/>
            <pc:sldMk cId="2355489792" sldId="257"/>
            <ac:spMk id="16" creationId="{C554CFA0-E502-4D3A-9FE7-F49553F4D2F6}"/>
          </ac:spMkLst>
        </pc:spChg>
        <pc:spChg chg="add">
          <ac:chgData name="Mattithyahu Owolabi" userId="1e7a3b57a5b11a92" providerId="LiveId" clId="{5B361EDD-ED3A-498D-A465-719DB2FA9704}" dt="2021-12-31T19:07:27.343" v="134" actId="26606"/>
          <ac:spMkLst>
            <pc:docMk/>
            <pc:sldMk cId="2355489792" sldId="257"/>
            <ac:spMk id="17" creationId="{0C8D7E30-B50A-4ADD-8244-B02C404B751B}"/>
          </ac:spMkLst>
        </pc:spChg>
        <pc:spChg chg="add del mod">
          <ac:chgData name="Mattithyahu Owolabi" userId="1e7a3b57a5b11a92" providerId="LiveId" clId="{5B361EDD-ED3A-498D-A465-719DB2FA9704}" dt="2021-12-31T19:27:35.433" v="256" actId="478"/>
          <ac:spMkLst>
            <pc:docMk/>
            <pc:sldMk cId="2355489792" sldId="257"/>
            <ac:spMk id="22" creationId="{F37FA9A0-5A6A-444D-8AF2-7D29CB83647A}"/>
          </ac:spMkLst>
        </pc:spChg>
        <pc:grpChg chg="add del">
          <ac:chgData name="Mattithyahu Owolabi" userId="1e7a3b57a5b11a92" providerId="LiveId" clId="{5B361EDD-ED3A-498D-A465-719DB2FA9704}" dt="2021-12-31T19:07:27.319" v="133" actId="26606"/>
          <ac:grpSpMkLst>
            <pc:docMk/>
            <pc:sldMk cId="2355489792" sldId="257"/>
            <ac:grpSpMk id="10" creationId="{DD60431E-798D-4248-A1D0-B87A35F899DA}"/>
          </ac:grpSpMkLst>
        </pc:grpChg>
        <pc:grpChg chg="add">
          <ac:chgData name="Mattithyahu Owolabi" userId="1e7a3b57a5b11a92" providerId="LiveId" clId="{5B361EDD-ED3A-498D-A465-719DB2FA9704}" dt="2021-12-31T19:07:27.343" v="134" actId="26606"/>
          <ac:grpSpMkLst>
            <pc:docMk/>
            <pc:sldMk cId="2355489792" sldId="257"/>
            <ac:grpSpMk id="18" creationId="{E7D6887E-0D0C-441D-AAF6-B1E7D1219574}"/>
          </ac:grpSpMkLst>
        </pc:grpChg>
        <pc:picChg chg="add del mod">
          <ac:chgData name="Mattithyahu Owolabi" userId="1e7a3b57a5b11a92" providerId="LiveId" clId="{5B361EDD-ED3A-498D-A465-719DB2FA9704}" dt="2022-01-08T21:06:10.767" v="791" actId="478"/>
          <ac:picMkLst>
            <pc:docMk/>
            <pc:sldMk cId="2355489792" sldId="257"/>
            <ac:picMk id="6" creationId="{B38CC790-4F54-4454-A574-0226DA9808B6}"/>
          </ac:picMkLst>
        </pc:picChg>
        <pc:picChg chg="add del mod">
          <ac:chgData name="Mattithyahu Owolabi" userId="1e7a3b57a5b11a92" providerId="LiveId" clId="{5B361EDD-ED3A-498D-A465-719DB2FA9704}" dt="2021-12-31T19:28:55.781" v="265" actId="478"/>
          <ac:picMkLst>
            <pc:docMk/>
            <pc:sldMk cId="2355489792" sldId="257"/>
            <ac:picMk id="6" creationId="{B49D37A0-A33E-47E0-B31B-719013AE7B1B}"/>
          </ac:picMkLst>
        </pc:picChg>
        <pc:picChg chg="add mod">
          <ac:chgData name="Mattithyahu Owolabi" userId="1e7a3b57a5b11a92" providerId="LiveId" clId="{5B361EDD-ED3A-498D-A465-719DB2FA9704}" dt="2022-01-08T21:08:21.677" v="821" actId="1076"/>
          <ac:picMkLst>
            <pc:docMk/>
            <pc:sldMk cId="2355489792" sldId="257"/>
            <ac:picMk id="8" creationId="{5AF7349C-0B65-4488-8D48-53E1826255F2}"/>
          </ac:picMkLst>
        </pc:picChg>
        <pc:picChg chg="add del mod">
          <ac:chgData name="Mattithyahu Owolabi" userId="1e7a3b57a5b11a92" providerId="LiveId" clId="{5B361EDD-ED3A-498D-A465-719DB2FA9704}" dt="2022-01-08T21:06:46.307" v="799" actId="478"/>
          <ac:picMkLst>
            <pc:docMk/>
            <pc:sldMk cId="2355489792" sldId="257"/>
            <ac:picMk id="9" creationId="{C2607329-DC40-41B6-B0B3-AC08DE843557}"/>
          </ac:picMkLst>
        </pc:picChg>
        <pc:picChg chg="add mod">
          <ac:chgData name="Mattithyahu Owolabi" userId="1e7a3b57a5b11a92" providerId="LiveId" clId="{5B361EDD-ED3A-498D-A465-719DB2FA9704}" dt="2022-01-08T21:07:54.300" v="817" actId="1076"/>
          <ac:picMkLst>
            <pc:docMk/>
            <pc:sldMk cId="2355489792" sldId="257"/>
            <ac:picMk id="11" creationId="{5F8C3B45-2F11-4329-B2CC-22656AC8819F}"/>
          </ac:picMkLst>
        </pc:picChg>
        <pc:picChg chg="add mod">
          <ac:chgData name="Mattithyahu Owolabi" userId="1e7a3b57a5b11a92" providerId="LiveId" clId="{5B361EDD-ED3A-498D-A465-719DB2FA9704}" dt="2021-12-31T19:15:08.413" v="178"/>
          <ac:picMkLst>
            <pc:docMk/>
            <pc:sldMk cId="2355489792" sldId="257"/>
            <ac:picMk id="20" creationId="{4C194D04-F19D-4639-B9C2-1671AE8BA64F}"/>
          </ac:picMkLst>
        </pc:picChg>
        <pc:picChg chg="add del mod">
          <ac:chgData name="Mattithyahu Owolabi" userId="1e7a3b57a5b11a92" providerId="LiveId" clId="{5B361EDD-ED3A-498D-A465-719DB2FA9704}" dt="2021-12-31T19:27:35.433" v="256" actId="478"/>
          <ac:picMkLst>
            <pc:docMk/>
            <pc:sldMk cId="2355489792" sldId="257"/>
            <ac:picMk id="21" creationId="{3E5A555F-CE7D-4F51-9D95-3854C0EE9F09}"/>
          </ac:picMkLst>
        </pc:picChg>
        <pc:picChg chg="add del mod">
          <ac:chgData name="Mattithyahu Owolabi" userId="1e7a3b57a5b11a92" providerId="LiveId" clId="{5B361EDD-ED3A-498D-A465-719DB2FA9704}" dt="2022-01-08T21:07:13.876" v="805" actId="478"/>
          <ac:picMkLst>
            <pc:docMk/>
            <pc:sldMk cId="2355489792" sldId="257"/>
            <ac:picMk id="24" creationId="{4B186A86-90CE-4BF4-B9D8-1E16DA733B15}"/>
          </ac:picMkLst>
        </pc:picChg>
        <pc:picChg chg="add mod">
          <ac:chgData name="Mattithyahu Owolabi" userId="1e7a3b57a5b11a92" providerId="LiveId" clId="{5B361EDD-ED3A-498D-A465-719DB2FA9704}" dt="2022-01-08T21:08:04.205" v="819" actId="1076"/>
          <ac:picMkLst>
            <pc:docMk/>
            <pc:sldMk cId="2355489792" sldId="257"/>
            <ac:picMk id="1026" creationId="{254F4D90-5992-4DEA-8DA1-5FC6CF204FEE}"/>
          </ac:picMkLst>
        </pc:picChg>
        <pc:picChg chg="add del mod">
          <ac:chgData name="Mattithyahu Owolabi" userId="1e7a3b57a5b11a92" providerId="LiveId" clId="{5B361EDD-ED3A-498D-A465-719DB2FA9704}" dt="2021-12-31T19:27:10.557" v="252" actId="478"/>
          <ac:picMkLst>
            <pc:docMk/>
            <pc:sldMk cId="2355489792" sldId="257"/>
            <ac:picMk id="1028" creationId="{C661A827-75FB-4B02-A172-0181306A82B9}"/>
          </ac:picMkLst>
        </pc:picChg>
      </pc:sldChg>
      <pc:sldChg chg="delSp modSp add mod">
        <pc:chgData name="Mattithyahu Owolabi" userId="1e7a3b57a5b11a92" providerId="LiveId" clId="{5B361EDD-ED3A-498D-A465-719DB2FA9704}" dt="2022-01-03T20:02:45.995" v="665" actId="20577"/>
        <pc:sldMkLst>
          <pc:docMk/>
          <pc:sldMk cId="4266869799" sldId="258"/>
        </pc:sldMkLst>
        <pc:spChg chg="mod">
          <ac:chgData name="Mattithyahu Owolabi" userId="1e7a3b57a5b11a92" providerId="LiveId" clId="{5B361EDD-ED3A-498D-A465-719DB2FA9704}" dt="2022-01-03T20:02:45.995" v="665" actId="20577"/>
          <ac:spMkLst>
            <pc:docMk/>
            <pc:sldMk cId="4266869799" sldId="258"/>
            <ac:spMk id="3" creationId="{39AFA87E-C416-4A73-85B0-2133A124FBBC}"/>
          </ac:spMkLst>
        </pc:spChg>
        <pc:picChg chg="del">
          <ac:chgData name="Mattithyahu Owolabi" userId="1e7a3b57a5b11a92" providerId="LiveId" clId="{5B361EDD-ED3A-498D-A465-719DB2FA9704}" dt="2021-12-31T20:03:46.444" v="274" actId="478"/>
          <ac:picMkLst>
            <pc:docMk/>
            <pc:sldMk cId="4266869799" sldId="258"/>
            <ac:picMk id="24" creationId="{4B186A86-90CE-4BF4-B9D8-1E16DA733B15}"/>
          </ac:picMkLst>
        </pc:picChg>
        <pc:picChg chg="del">
          <ac:chgData name="Mattithyahu Owolabi" userId="1e7a3b57a5b11a92" providerId="LiveId" clId="{5B361EDD-ED3A-498D-A465-719DB2FA9704}" dt="2021-12-31T20:03:45.814" v="273" actId="478"/>
          <ac:picMkLst>
            <pc:docMk/>
            <pc:sldMk cId="4266869799" sldId="258"/>
            <ac:picMk id="1026" creationId="{254F4D90-5992-4DEA-8DA1-5FC6CF204FEE}"/>
          </ac:picMkLst>
        </pc:picChg>
      </pc:sldChg>
      <pc:sldChg chg="modSp add mod">
        <pc:chgData name="Mattithyahu Owolabi" userId="1e7a3b57a5b11a92" providerId="LiveId" clId="{5B361EDD-ED3A-498D-A465-719DB2FA9704}" dt="2021-12-31T20:21:18.606" v="445" actId="27636"/>
        <pc:sldMkLst>
          <pc:docMk/>
          <pc:sldMk cId="631479964" sldId="259"/>
        </pc:sldMkLst>
        <pc:spChg chg="mod">
          <ac:chgData name="Mattithyahu Owolabi" userId="1e7a3b57a5b11a92" providerId="LiveId" clId="{5B361EDD-ED3A-498D-A465-719DB2FA9704}" dt="2021-12-31T20:20:42.480" v="436" actId="20577"/>
          <ac:spMkLst>
            <pc:docMk/>
            <pc:sldMk cId="631479964" sldId="259"/>
            <ac:spMk id="2" creationId="{F39B27E3-3501-47FE-8435-6CC77560E39F}"/>
          </ac:spMkLst>
        </pc:spChg>
        <pc:spChg chg="mod">
          <ac:chgData name="Mattithyahu Owolabi" userId="1e7a3b57a5b11a92" providerId="LiveId" clId="{5B361EDD-ED3A-498D-A465-719DB2FA9704}" dt="2021-12-31T20:21:18.606" v="445" actId="27636"/>
          <ac:spMkLst>
            <pc:docMk/>
            <pc:sldMk cId="631479964" sldId="259"/>
            <ac:spMk id="3" creationId="{39AFA87E-C416-4A73-85B0-2133A124FBBC}"/>
          </ac:spMkLst>
        </pc:spChg>
      </pc:sldChg>
      <pc:sldChg chg="modSp add mod">
        <pc:chgData name="Mattithyahu Owolabi" userId="1e7a3b57a5b11a92" providerId="LiveId" clId="{5B361EDD-ED3A-498D-A465-719DB2FA9704}" dt="2022-01-08T21:13:24.035" v="824" actId="27636"/>
        <pc:sldMkLst>
          <pc:docMk/>
          <pc:sldMk cId="3204406770" sldId="260"/>
        </pc:sldMkLst>
        <pc:spChg chg="mod">
          <ac:chgData name="Mattithyahu Owolabi" userId="1e7a3b57a5b11a92" providerId="LiveId" clId="{5B361EDD-ED3A-498D-A465-719DB2FA9704}" dt="2022-01-01T23:25:25.825" v="645" actId="20577"/>
          <ac:spMkLst>
            <pc:docMk/>
            <pc:sldMk cId="3204406770" sldId="260"/>
            <ac:spMk id="2" creationId="{F39B27E3-3501-47FE-8435-6CC77560E39F}"/>
          </ac:spMkLst>
        </pc:spChg>
        <pc:spChg chg="mod">
          <ac:chgData name="Mattithyahu Owolabi" userId="1e7a3b57a5b11a92" providerId="LiveId" clId="{5B361EDD-ED3A-498D-A465-719DB2FA9704}" dt="2022-01-08T21:13:24.035" v="824" actId="27636"/>
          <ac:spMkLst>
            <pc:docMk/>
            <pc:sldMk cId="3204406770" sldId="260"/>
            <ac:spMk id="3" creationId="{39AFA87E-C416-4A73-85B0-2133A124FBBC}"/>
          </ac:spMkLst>
        </pc:spChg>
      </pc:sldChg>
      <pc:sldChg chg="modSp add mod">
        <pc:chgData name="Mattithyahu Owolabi" userId="1e7a3b57a5b11a92" providerId="LiveId" clId="{5B361EDD-ED3A-498D-A465-719DB2FA9704}" dt="2021-12-31T20:31:48.364" v="475" actId="27636"/>
        <pc:sldMkLst>
          <pc:docMk/>
          <pc:sldMk cId="4204828099" sldId="261"/>
        </pc:sldMkLst>
        <pc:spChg chg="mod">
          <ac:chgData name="Mattithyahu Owolabi" userId="1e7a3b57a5b11a92" providerId="LiveId" clId="{5B361EDD-ED3A-498D-A465-719DB2FA9704}" dt="2021-12-31T20:31:44.300" v="468" actId="20577"/>
          <ac:spMkLst>
            <pc:docMk/>
            <pc:sldMk cId="4204828099" sldId="261"/>
            <ac:spMk id="2" creationId="{F39B27E3-3501-47FE-8435-6CC77560E39F}"/>
          </ac:spMkLst>
        </pc:spChg>
        <pc:spChg chg="mod">
          <ac:chgData name="Mattithyahu Owolabi" userId="1e7a3b57a5b11a92" providerId="LiveId" clId="{5B361EDD-ED3A-498D-A465-719DB2FA9704}" dt="2021-12-31T20:31:48.364" v="475" actId="27636"/>
          <ac:spMkLst>
            <pc:docMk/>
            <pc:sldMk cId="4204828099" sldId="261"/>
            <ac:spMk id="3" creationId="{39AFA87E-C416-4A73-85B0-2133A124FBBC}"/>
          </ac:spMkLst>
        </pc:spChg>
      </pc:sldChg>
    </pc:docChg>
  </pc:docChgLst>
</pc:chgInfo>
</file>

<file path=ppt/media/image1.jpg>
</file>

<file path=ppt/media/image2.png>
</file>

<file path=ppt/media/image3.jpeg>
</file>

<file path=ppt/media/image4.jpg>
</file>

<file path=ppt/media/image5.jpg>
</file>

<file path=ppt/media/image6.png>
</file>

<file path=ppt/media/image7.sv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1/8/2022</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59153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1/8/2022</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59586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1/8/2022</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072945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1/8/2022</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6471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1/8/2022</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48691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1/8/2022</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965531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1/8/2022</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19094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1/8/2022</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73690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1/8/2022</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90614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1/8/2022</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30886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1/8/2022</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376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1/8/2022</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4525962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irandaily.ir/News/277131.html" TargetMode="Externa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hyperlink" Target="https://gearuptofit.com/body-mass-index-calculation-tool/" TargetMode="Externa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2.png"/><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2.pn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app.powerbi.com/view?r=eyJrIjoiMjJkN2VjOTctODM2ZC00YWY1LThlNTctN2JjYjQxNzk0NTUwIiwidCI6IjYyZWE3MDM0LWI2ZGUtNDllZS1iZTE1LWNhZThlOWFiYzdjNiJ9"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4C0C11B-582D-4BD6-AFEF-ED15AAF160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2EF3F9A-9717-4ACB-A30D-96694842C4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999" cy="228322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Elderly friends in basketball court">
            <a:extLst>
              <a:ext uri="{FF2B5EF4-FFF2-40B4-BE49-F238E27FC236}">
                <a16:creationId xmlns:a16="http://schemas.microsoft.com/office/drawing/2014/main" id="{6D2279B9-8B4E-445F-AF04-B941F9055708}"/>
              </a:ext>
            </a:extLst>
          </p:cNvPr>
          <p:cNvPicPr>
            <a:picLocks noChangeAspect="1"/>
          </p:cNvPicPr>
          <p:nvPr/>
        </p:nvPicPr>
        <p:blipFill rotWithShape="1">
          <a:blip r:embed="rId2">
            <a:extLst>
              <a:ext uri="{28A0092B-C50C-407E-A947-70E740481C1C}">
                <a14:useLocalDpi xmlns:a14="http://schemas.microsoft.com/office/drawing/2010/main" val="0"/>
              </a:ext>
            </a:extLst>
          </a:blip>
          <a:srcRect t="2007" b="23041"/>
          <a:stretch/>
        </p:blipFill>
        <p:spPr>
          <a:xfrm>
            <a:off x="20" y="2283223"/>
            <a:ext cx="9143978" cy="4574778"/>
          </a:xfrm>
          <a:prstGeom prst="rect">
            <a:avLst/>
          </a:prstGeom>
        </p:spPr>
      </p:pic>
      <p:sp>
        <p:nvSpPr>
          <p:cNvPr id="9" name="Rectangle 8">
            <a:extLst>
              <a:ext uri="{FF2B5EF4-FFF2-40B4-BE49-F238E27FC236}">
                <a16:creationId xmlns:a16="http://schemas.microsoft.com/office/drawing/2014/main" id="{0BCAD593-77A2-4147-9197-777C0DDC65D9}"/>
              </a:ext>
            </a:extLst>
          </p:cNvPr>
          <p:cNvSpPr/>
          <p:nvPr/>
        </p:nvSpPr>
        <p:spPr>
          <a:xfrm>
            <a:off x="0" y="0"/>
            <a:ext cx="12192000" cy="2283223"/>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A57D0AFC-D180-4084-9F76-DD8853ACB5BC}"/>
              </a:ext>
            </a:extLst>
          </p:cNvPr>
          <p:cNvSpPr>
            <a:spLocks noGrp="1"/>
          </p:cNvSpPr>
          <p:nvPr>
            <p:ph type="ctrTitle"/>
          </p:nvPr>
        </p:nvSpPr>
        <p:spPr>
          <a:xfrm>
            <a:off x="541706" y="397276"/>
            <a:ext cx="8476567" cy="1638259"/>
          </a:xfrm>
        </p:spPr>
        <p:txBody>
          <a:bodyPr anchor="ctr">
            <a:normAutofit fontScale="90000"/>
          </a:bodyPr>
          <a:lstStyle/>
          <a:p>
            <a:r>
              <a:rPr lang="en-GB" b="1" dirty="0">
                <a:latin typeface="Segoe UI" panose="020B0502040204020203" pitchFamily="34" charset="0"/>
                <a:cs typeface="Segoe UI" panose="020B0502040204020203" pitchFamily="34" charset="0"/>
              </a:rPr>
              <a:t>Body Mass Index calculator</a:t>
            </a:r>
          </a:p>
        </p:txBody>
      </p:sp>
      <p:sp>
        <p:nvSpPr>
          <p:cNvPr id="3" name="Subtitle 2">
            <a:extLst>
              <a:ext uri="{FF2B5EF4-FFF2-40B4-BE49-F238E27FC236}">
                <a16:creationId xmlns:a16="http://schemas.microsoft.com/office/drawing/2014/main" id="{5D912B0F-E116-4149-8DA5-C40BB80D94CD}"/>
              </a:ext>
            </a:extLst>
          </p:cNvPr>
          <p:cNvSpPr>
            <a:spLocks noGrp="1"/>
          </p:cNvSpPr>
          <p:nvPr>
            <p:ph type="subTitle" idx="1"/>
          </p:nvPr>
        </p:nvSpPr>
        <p:spPr>
          <a:xfrm>
            <a:off x="9349361" y="2450009"/>
            <a:ext cx="2621815" cy="4156063"/>
          </a:xfrm>
        </p:spPr>
        <p:txBody>
          <a:bodyPr anchor="ctr">
            <a:normAutofit/>
          </a:bodyPr>
          <a:lstStyle/>
          <a:p>
            <a:r>
              <a:rPr lang="en-GB" sz="2000" b="1" dirty="0">
                <a:effectLst/>
                <a:latin typeface="Consolas" panose="020B0609020204030204" pitchFamily="49" charset="0"/>
              </a:rPr>
              <a:t>Deploying Machine Learning Model that many can use to find out their Body Mass Index</a:t>
            </a:r>
          </a:p>
          <a:p>
            <a:endParaRPr lang="en-GB" sz="1800" dirty="0"/>
          </a:p>
          <a:p>
            <a:endParaRPr lang="en-GB" sz="1800" dirty="0"/>
          </a:p>
        </p:txBody>
      </p:sp>
      <p:pic>
        <p:nvPicPr>
          <p:cNvPr id="12" name="Picture 11" descr="Logo&#10;&#10;Description automatically generated">
            <a:extLst>
              <a:ext uri="{FF2B5EF4-FFF2-40B4-BE49-F238E27FC236}">
                <a16:creationId xmlns:a16="http://schemas.microsoft.com/office/drawing/2014/main" id="{2E4127E3-07A6-40F1-9A15-ADA61C8AB1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
        <p:nvSpPr>
          <p:cNvPr id="5" name="TextBox 4">
            <a:extLst>
              <a:ext uri="{FF2B5EF4-FFF2-40B4-BE49-F238E27FC236}">
                <a16:creationId xmlns:a16="http://schemas.microsoft.com/office/drawing/2014/main" id="{E77DB3F3-4ADF-446F-BEA4-0B3C4DED655A}"/>
              </a:ext>
            </a:extLst>
          </p:cNvPr>
          <p:cNvSpPr txBox="1"/>
          <p:nvPr/>
        </p:nvSpPr>
        <p:spPr>
          <a:xfrm>
            <a:off x="5294807" y="6387395"/>
            <a:ext cx="3959603" cy="369332"/>
          </a:xfrm>
          <a:prstGeom prst="rect">
            <a:avLst/>
          </a:prstGeom>
          <a:noFill/>
        </p:spPr>
        <p:txBody>
          <a:bodyPr wrap="square" rtlCol="0">
            <a:spAutoFit/>
          </a:bodyPr>
          <a:lstStyle/>
          <a:p>
            <a:r>
              <a:rPr lang="en-GB" b="1" dirty="0"/>
              <a:t>Presenter: Mattithyahu Owolabi</a:t>
            </a:r>
          </a:p>
        </p:txBody>
      </p:sp>
    </p:spTree>
    <p:extLst>
      <p:ext uri="{BB962C8B-B14F-4D97-AF65-F5344CB8AC3E}">
        <p14:creationId xmlns:p14="http://schemas.microsoft.com/office/powerpoint/2010/main" val="3212882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31487" y="288914"/>
            <a:ext cx="8010099" cy="4811533"/>
          </a:xfrm>
        </p:spPr>
        <p:txBody>
          <a:bodyPr anchor="ctr">
            <a:normAutofit/>
          </a:bodyPr>
          <a:lstStyle/>
          <a:p>
            <a:endParaRPr lang="en-GB" b="0" i="0" dirty="0">
              <a:effectLst/>
            </a:endParaRPr>
          </a:p>
          <a:p>
            <a:r>
              <a:rPr lang="en-GB" sz="2600" b="1" dirty="0"/>
              <a:t>What is BMI? </a:t>
            </a:r>
          </a:p>
          <a:p>
            <a:r>
              <a:rPr lang="en-GB" dirty="0"/>
              <a:t>Index classification equation used to give insight on an individuals obesity. </a:t>
            </a:r>
          </a:p>
          <a:p>
            <a:r>
              <a:rPr lang="en-GB" dirty="0">
                <a:effectLst/>
              </a:rPr>
              <a:t>The most widely used method to check if you're a healthy weight is body mass index (BMI).</a:t>
            </a:r>
            <a:endParaRPr lang="en-GB" dirty="0"/>
          </a:p>
          <a:p>
            <a:r>
              <a:rPr lang="en-GB" sz="2600" b="1" i="0" dirty="0">
                <a:effectLst/>
              </a:rPr>
              <a:t>Why is it Important? </a:t>
            </a:r>
          </a:p>
          <a:p>
            <a:r>
              <a:rPr lang="en-GB" sz="2100" b="0" i="0" dirty="0">
                <a:effectLst/>
              </a:rPr>
              <a:t>The majority of adults were </a:t>
            </a:r>
            <a:r>
              <a:rPr lang="en-GB" sz="2100" b="1" i="0" dirty="0">
                <a:effectLst/>
              </a:rPr>
              <a:t>overweight</a:t>
            </a:r>
            <a:r>
              <a:rPr lang="en-GB" sz="2100" b="0" i="0" dirty="0">
                <a:effectLst/>
              </a:rPr>
              <a:t> or </a:t>
            </a:r>
            <a:r>
              <a:rPr lang="en-GB" sz="2100" b="1" i="0" dirty="0">
                <a:effectLst/>
              </a:rPr>
              <a:t>obese</a:t>
            </a:r>
            <a:r>
              <a:rPr lang="en-GB" sz="2100" b="0" i="0" dirty="0">
                <a:effectLst/>
              </a:rPr>
              <a:t>; 67% of men and 60% of women. </a:t>
            </a:r>
          </a:p>
          <a:p>
            <a:r>
              <a:rPr lang="en-GB" sz="2100" dirty="0">
                <a:effectLst/>
              </a:rPr>
              <a:t>– Source NHS UK</a:t>
            </a:r>
          </a:p>
          <a:p>
            <a:endParaRPr lang="en-GB" dirty="0"/>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10030" y="3429000"/>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8" name="Picture 7" descr="Diagram&#10;&#10;Description automatically generated">
            <a:extLst>
              <a:ext uri="{FF2B5EF4-FFF2-40B4-BE49-F238E27FC236}">
                <a16:creationId xmlns:a16="http://schemas.microsoft.com/office/drawing/2014/main" id="{5AF7349C-0B65-4488-8D48-53E1826255F2}"/>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580261" y="3578480"/>
            <a:ext cx="4282550" cy="3139109"/>
          </a:xfrm>
          <a:prstGeom prst="rect">
            <a:avLst/>
          </a:prstGeom>
        </p:spPr>
      </p:pic>
      <p:pic>
        <p:nvPicPr>
          <p:cNvPr id="11" name="Picture 10" descr="A picture containing table, person, indoor, watch&#10;&#10;Description automatically generated">
            <a:extLst>
              <a:ext uri="{FF2B5EF4-FFF2-40B4-BE49-F238E27FC236}">
                <a16:creationId xmlns:a16="http://schemas.microsoft.com/office/drawing/2014/main" id="{5F8C3B45-2F11-4329-B2CC-22656AC8819F}"/>
              </a:ext>
            </a:extLst>
          </p:cNvPr>
          <p:cNvPicPr>
            <a:picLocks noChangeAspect="1"/>
          </p:cNvPicPr>
          <p:nvPr/>
        </p:nvPicPr>
        <p:blipFill>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10030" y="4491863"/>
            <a:ext cx="3046007" cy="2000170"/>
          </a:xfrm>
          <a:prstGeom prst="rect">
            <a:avLst/>
          </a:prstGeom>
        </p:spPr>
      </p:pic>
    </p:spTree>
    <p:extLst>
      <p:ext uri="{BB962C8B-B14F-4D97-AF65-F5344CB8AC3E}">
        <p14:creationId xmlns:p14="http://schemas.microsoft.com/office/powerpoint/2010/main" val="2355489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8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endParaRPr lang="en-GB" dirty="0"/>
          </a:p>
          <a:p>
            <a:r>
              <a:rPr lang="en-GB" b="0" i="0" dirty="0">
                <a:solidFill>
                  <a:srgbClr val="292929"/>
                </a:solidFill>
                <a:effectLst/>
                <a:highlight>
                  <a:srgbClr val="00FF00"/>
                </a:highlight>
                <a:latin typeface="charter"/>
              </a:rPr>
              <a:t>The first slide, after the title, should explain the problem statement. Why are you working on this project? What is the benefit? This gives an introduction and should convey the importance of the project. It is probably best to use two slides, one for the problem, and another for the benefits of the analytics.</a:t>
            </a:r>
          </a:p>
          <a:p>
            <a:endParaRPr lang="en-GB" dirty="0">
              <a:solidFill>
                <a:srgbClr val="292929"/>
              </a:solidFill>
              <a:highlight>
                <a:srgbClr val="00FF00"/>
              </a:highlight>
              <a:latin typeface="charter"/>
            </a:endParaRPr>
          </a:p>
          <a:p>
            <a:pPr algn="l"/>
            <a:r>
              <a:rPr lang="en-GB" b="0" i="0" dirty="0">
                <a:solidFill>
                  <a:srgbClr val="292929"/>
                </a:solidFill>
                <a:effectLst/>
                <a:highlight>
                  <a:srgbClr val="00FF00"/>
                </a:highligh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pPr algn="l"/>
            <a:r>
              <a:rPr lang="en-GB" b="0" i="0" dirty="0">
                <a:solidFill>
                  <a:srgbClr val="292929"/>
                </a:solidFill>
                <a:effectLst/>
                <a:highlight>
                  <a:srgbClr val="00FF00"/>
                </a:highligh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p>
          <a:p>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Project Overview</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3204406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625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effectLst/>
            </a:endParaRPr>
          </a:p>
          <a:p>
            <a:r>
              <a:rPr lang="en-GB" b="0" i="0" dirty="0">
                <a:solidFill>
                  <a:srgbClr val="292929"/>
                </a:solidFill>
                <a:effectLst/>
                <a:latin typeface="charter"/>
              </a:rPr>
              <a:t>Next up is methodology. Talk about how you broke the problem down and what tools you used. Explain any challenges you overcame. This is a good time to show how thorough of a job you did. No need to get too detailed though, unless you are presenting to a technical audience.</a:t>
            </a:r>
          </a:p>
          <a:p>
            <a:endParaRPr lang="en-GB" dirty="0">
              <a:solidFill>
                <a:srgbClr val="292929"/>
              </a:solidFill>
              <a:latin typeface="charter"/>
            </a:endParaRPr>
          </a:p>
          <a:p>
            <a:r>
              <a:rPr lang="en-GB" b="0" i="0" dirty="0">
                <a:solidFill>
                  <a:srgbClr val="292929"/>
                </a:solidFill>
                <a:effectLst/>
                <a:latin typeface="charter"/>
              </a:rPr>
              <a:t>After methodology, talk about your findings. What new things did you discover? Were you able to support existing theories about the business using statistics? How did your machine learning model perform? This is the most important part of the presentation, as it is the results of your project.</a:t>
            </a:r>
            <a:endParaRPr lang="en-GB" dirty="0">
              <a:effectLst/>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br>
              <a:rPr lang="en-GB" sz="3600" b="1" dirty="0"/>
            </a:br>
            <a:r>
              <a:rPr lang="en-GB" sz="3600" b="1" dirty="0"/>
              <a:t>METHODOLOGY</a:t>
            </a:r>
          </a:p>
        </p:txBody>
      </p:sp>
      <p:pic>
        <p:nvPicPr>
          <p:cNvPr id="1026" name="Picture 2" descr="How to Calculate BMI, How to Work out Your BMI | Kings Clinics">
            <a:extLst>
              <a:ext uri="{FF2B5EF4-FFF2-40B4-BE49-F238E27FC236}">
                <a16:creationId xmlns:a16="http://schemas.microsoft.com/office/drawing/2014/main" id="{254F4D90-5992-4DEA-8DA1-5FC6CF204F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518"/>
          <a:stretch/>
        </p:blipFill>
        <p:spPr bwMode="auto">
          <a:xfrm>
            <a:off x="-6" y="3785498"/>
            <a:ext cx="3047985" cy="599243"/>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pic>
        <p:nvPicPr>
          <p:cNvPr id="24" name="Picture 23" descr="Red apple on blue weighing scale">
            <a:extLst>
              <a:ext uri="{FF2B5EF4-FFF2-40B4-BE49-F238E27FC236}">
                <a16:creationId xmlns:a16="http://schemas.microsoft.com/office/drawing/2014/main" id="{4B186A86-90CE-4BF4-B9D8-1E16DA733B1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30" y="4741239"/>
            <a:ext cx="3047979" cy="2125832"/>
          </a:xfrm>
          <a:prstGeom prst="rect">
            <a:avLst/>
          </a:prstGeom>
        </p:spPr>
      </p:pic>
    </p:spTree>
    <p:extLst>
      <p:ext uri="{BB962C8B-B14F-4D97-AF65-F5344CB8AC3E}">
        <p14:creationId xmlns:p14="http://schemas.microsoft.com/office/powerpoint/2010/main" val="63147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6"/>
            <a:ext cx="8010099" cy="6282037"/>
          </a:xfrm>
        </p:spPr>
        <p:txBody>
          <a:bodyPr anchor="ctr">
            <a:normAutofit fontScale="55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endParaRPr lang="en-GB" dirty="0"/>
          </a:p>
          <a:p>
            <a:endParaRPr lang="en-GB" dirty="0"/>
          </a:p>
          <a:p>
            <a:r>
              <a:rPr lang="en-GB" dirty="0">
                <a:hlinkClick r:id="rId2"/>
              </a:rPr>
              <a:t>DASHBOARD</a:t>
            </a:r>
            <a:endParaRPr lang="en-GB" dirty="0"/>
          </a:p>
          <a:p>
            <a:endParaRPr lang="en-GB" dirty="0"/>
          </a:p>
          <a:p>
            <a:endParaRPr lang="en-GB" dirty="0"/>
          </a:p>
          <a:p>
            <a:endParaRPr lang="en-GB" dirty="0"/>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What is BMI?</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66869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C554CFA0-E502-4D3A-9FE7-F49553F4D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0C8D7E30-B50A-4ADD-8244-B02C404B7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7991"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1">
            <a:extLst>
              <a:ext uri="{FF2B5EF4-FFF2-40B4-BE49-F238E27FC236}">
                <a16:creationId xmlns:a16="http://schemas.microsoft.com/office/drawing/2014/main" id="{E7D6887E-0D0C-441D-AAF6-B1E7D12195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429000"/>
            <a:ext cx="3047997" cy="3438071"/>
            <a:chOff x="0" y="3438071"/>
            <a:chExt cx="3047997" cy="3429000"/>
          </a:xfrm>
        </p:grpSpPr>
        <p:sp>
          <p:nvSpPr>
            <p:cNvPr id="13" name="Rectangle 12">
              <a:extLst>
                <a:ext uri="{FF2B5EF4-FFF2-40B4-BE49-F238E27FC236}">
                  <a16:creationId xmlns:a16="http://schemas.microsoft.com/office/drawing/2014/main" id="{7172EC78-01A4-4610-A4CC-20D362172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 y="3438071"/>
              <a:ext cx="3047991" cy="3429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CA3A9756-EBE7-453A-A0B3-2931AD3E7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438071"/>
              <a:ext cx="3047997" cy="342900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9AFA87E-C416-4A73-85B0-2133A124FBBC}"/>
              </a:ext>
            </a:extLst>
          </p:cNvPr>
          <p:cNvSpPr>
            <a:spLocks noGrp="1"/>
          </p:cNvSpPr>
          <p:nvPr>
            <p:ph idx="1"/>
          </p:nvPr>
        </p:nvSpPr>
        <p:spPr>
          <a:xfrm>
            <a:off x="3249595" y="85207"/>
            <a:ext cx="8010099" cy="5811838"/>
          </a:xfrm>
        </p:spPr>
        <p:txBody>
          <a:bodyPr anchor="ctr">
            <a:normAutofit fontScale="40000" lnSpcReduction="20000"/>
          </a:bodyPr>
          <a:lstStyle/>
          <a:p>
            <a:endParaRPr lang="en-GB" b="0" i="0" dirty="0">
              <a:effectLst/>
              <a:latin typeface="Frutiger W01"/>
            </a:endParaRPr>
          </a:p>
          <a:p>
            <a:r>
              <a:rPr lang="en-GB" dirty="0">
                <a:latin typeface="Frutiger W01"/>
              </a:rPr>
              <a:t>What is BMI? </a:t>
            </a:r>
          </a:p>
          <a:p>
            <a:r>
              <a:rPr lang="en-GB" dirty="0">
                <a:latin typeface="Frutiger W01"/>
              </a:rPr>
              <a:t>How to use this data and Machine learning? </a:t>
            </a:r>
          </a:p>
          <a:p>
            <a:endParaRPr lang="en-GB" dirty="0">
              <a:latin typeface="Frutiger W01"/>
            </a:endParaRPr>
          </a:p>
          <a:p>
            <a:r>
              <a:rPr lang="en-GB" b="0" i="0" dirty="0">
                <a:effectLst/>
                <a:latin typeface="Frutiger W01"/>
              </a:rPr>
              <a:t>BMI is not used to diagnose obesity because people who are very muscular can have a high BMI without much fat.</a:t>
            </a:r>
          </a:p>
          <a:p>
            <a:r>
              <a:rPr lang="en-GB" b="0" i="0" dirty="0">
                <a:effectLst/>
                <a:latin typeface="Frutiger W01"/>
              </a:rPr>
              <a:t>But for most people, BMI is a useful indication of whether they're a healthy weight.</a:t>
            </a:r>
          </a:p>
          <a:p>
            <a:r>
              <a:rPr lang="en-GB" dirty="0">
                <a:effectLst/>
              </a:rPr>
              <a:t>It's a common problem in the UK that's estimated to affect around 1 in every 4 adults and around 1 in every 5 children aged 10 to 11. – Source NHS England (SEE HOW THEY SOURCE IN TEXT) EXAMPLES… </a:t>
            </a:r>
          </a:p>
          <a:p>
            <a:r>
              <a:rPr lang="en-GB" b="1" dirty="0">
                <a:effectLst/>
              </a:rPr>
              <a:t>How to tell if you're obese</a:t>
            </a:r>
          </a:p>
          <a:p>
            <a:r>
              <a:rPr lang="en-GB" dirty="0">
                <a:effectLst/>
              </a:rPr>
              <a:t>The most widely used method to check if you're a healthy weight is body mass index (BMI).</a:t>
            </a:r>
          </a:p>
          <a:p>
            <a:endParaRPr lang="en-GB" dirty="0"/>
          </a:p>
          <a:p>
            <a:endParaRPr lang="en-GB" dirty="0"/>
          </a:p>
          <a:p>
            <a:r>
              <a:rPr lang="en-GB" b="0" i="0" dirty="0">
                <a:solidFill>
                  <a:srgbClr val="292929"/>
                </a:solidFill>
                <a:effectLst/>
                <a:latin typeface="charter"/>
              </a:rPr>
              <a:t>Now that the findings have been discussed, make some recommendations. This helps put the analytics to work in the real world. You may not be the one making big business decisions, but your analytics could be what is driving them. Domain knowledge and knowledge of business operations is a real force multiplier here.</a:t>
            </a:r>
          </a:p>
          <a:p>
            <a:endParaRPr lang="en-GB" dirty="0">
              <a:solidFill>
                <a:srgbClr val="292929"/>
              </a:solidFill>
              <a:latin typeface="charter"/>
            </a:endParaRPr>
          </a:p>
          <a:p>
            <a:pPr algn="l"/>
            <a:r>
              <a:rPr lang="en-GB" b="0" i="0" dirty="0">
                <a:solidFill>
                  <a:srgbClr val="292929"/>
                </a:solidFill>
                <a:effectLst/>
                <a:latin typeface="charter"/>
              </a:rPr>
              <a:t>Finally and optionally, talk about future work. What are the next steps? Does the problem need to be revisited in the future? Can the project be improved with more work? If you were given more time and resources, is there anything that could be done better?</a:t>
            </a:r>
          </a:p>
          <a:p>
            <a:pPr algn="l"/>
            <a:r>
              <a:rPr lang="en-GB" b="0" i="0" dirty="0">
                <a:solidFill>
                  <a:srgbClr val="292929"/>
                </a:solidFill>
                <a:effectLst/>
                <a:latin typeface="charter"/>
              </a:rPr>
              <a:t>These talking points should help you organize your presentations. It is popular to talk about statistical methods and machine learning algorithms on the internet, but keep in mind that communication skills are just as important.</a:t>
            </a:r>
          </a:p>
          <a:p>
            <a:pPr algn="l"/>
            <a:endParaRPr lang="en-GB" dirty="0">
              <a:solidFill>
                <a:srgbClr val="292929"/>
              </a:solidFill>
              <a:latin typeface="charter"/>
            </a:endParaRPr>
          </a:p>
          <a:p>
            <a:pPr algn="l"/>
            <a:endParaRPr lang="en-GB" b="0" i="0" dirty="0">
              <a:solidFill>
                <a:srgbClr val="292929"/>
              </a:solidFill>
              <a:effectLst/>
              <a:latin typeface="charter"/>
            </a:endParaRPr>
          </a:p>
          <a:p>
            <a:pPr algn="l"/>
            <a:endParaRPr lang="en-GB" dirty="0">
              <a:solidFill>
                <a:srgbClr val="292929"/>
              </a:solidFill>
              <a:latin typeface="charter"/>
            </a:endParaRPr>
          </a:p>
          <a:p>
            <a:pPr algn="l"/>
            <a:endParaRPr lang="en-GB" b="0" i="0" dirty="0">
              <a:solidFill>
                <a:srgbClr val="292929"/>
              </a:solidFill>
              <a:effectLst/>
              <a:latin typeface="charter"/>
            </a:endParaRPr>
          </a:p>
          <a:p>
            <a:r>
              <a:rPr lang="en-GB" b="0" i="0" dirty="0">
                <a:solidFill>
                  <a:srgbClr val="292929"/>
                </a:solidFill>
                <a:effectLst/>
                <a:latin typeface="sohne"/>
              </a:rPr>
              <a:t>Reiterate important takeaways at the end of your presentation</a:t>
            </a:r>
          </a:p>
          <a:p>
            <a:pPr algn="l"/>
            <a:endParaRPr lang="en-GB" b="0" i="0" dirty="0">
              <a:solidFill>
                <a:srgbClr val="292929"/>
              </a:solidFill>
              <a:effectLst/>
              <a:latin typeface="charter"/>
            </a:endParaRPr>
          </a:p>
          <a:p>
            <a:endParaRPr lang="en-GB" dirty="0"/>
          </a:p>
        </p:txBody>
      </p:sp>
      <p:sp>
        <p:nvSpPr>
          <p:cNvPr id="4" name="Rectangle 3">
            <a:extLst>
              <a:ext uri="{FF2B5EF4-FFF2-40B4-BE49-F238E27FC236}">
                <a16:creationId xmlns:a16="http://schemas.microsoft.com/office/drawing/2014/main" id="{591359C0-F932-48E6-8827-CB154D464378}"/>
              </a:ext>
            </a:extLst>
          </p:cNvPr>
          <p:cNvSpPr/>
          <p:nvPr/>
        </p:nvSpPr>
        <p:spPr>
          <a:xfrm>
            <a:off x="-6" y="-9071"/>
            <a:ext cx="3047991" cy="3438071"/>
          </a:xfrm>
          <a:prstGeom prst="rect">
            <a:avLst/>
          </a:prstGeom>
          <a:solidFill>
            <a:srgbClr val="005EB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F39B27E3-3501-47FE-8435-6CC77560E39F}"/>
              </a:ext>
            </a:extLst>
          </p:cNvPr>
          <p:cNvSpPr>
            <a:spLocks noGrp="1"/>
          </p:cNvSpPr>
          <p:nvPr>
            <p:ph type="title"/>
          </p:nvPr>
        </p:nvSpPr>
        <p:spPr>
          <a:xfrm>
            <a:off x="201616" y="288914"/>
            <a:ext cx="2644746" cy="2842099"/>
          </a:xfrm>
        </p:spPr>
        <p:txBody>
          <a:bodyPr anchor="ctr">
            <a:normAutofit/>
          </a:bodyPr>
          <a:lstStyle/>
          <a:p>
            <a:pPr algn="ctr"/>
            <a:r>
              <a:rPr lang="en-GB" sz="3600" b="1" dirty="0"/>
              <a:t>Conclusion</a:t>
            </a:r>
          </a:p>
        </p:txBody>
      </p:sp>
      <p:pic>
        <p:nvPicPr>
          <p:cNvPr id="9" name="Graphic 8" descr="Man outline">
            <a:extLst>
              <a:ext uri="{FF2B5EF4-FFF2-40B4-BE49-F238E27FC236}">
                <a16:creationId xmlns:a16="http://schemas.microsoft.com/office/drawing/2014/main" id="{C2607329-DC40-41B6-B0B3-AC08DE843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273003" y="4264089"/>
            <a:ext cx="2707431" cy="2707431"/>
          </a:xfrm>
          <a:prstGeom prst="rect">
            <a:avLst/>
          </a:prstGeom>
        </p:spPr>
      </p:pic>
      <p:pic>
        <p:nvPicPr>
          <p:cNvPr id="20" name="Picture 19" descr="Logo&#10;&#10;Description automatically generated">
            <a:extLst>
              <a:ext uri="{FF2B5EF4-FFF2-40B4-BE49-F238E27FC236}">
                <a16:creationId xmlns:a16="http://schemas.microsoft.com/office/drawing/2014/main" id="{4C194D04-F19D-4639-B9C2-1671AE8BA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56" y="83682"/>
            <a:ext cx="775650" cy="313593"/>
          </a:xfrm>
          <a:prstGeom prst="rect">
            <a:avLst/>
          </a:prstGeom>
        </p:spPr>
      </p:pic>
    </p:spTree>
    <p:extLst>
      <p:ext uri="{BB962C8B-B14F-4D97-AF65-F5344CB8AC3E}">
        <p14:creationId xmlns:p14="http://schemas.microsoft.com/office/powerpoint/2010/main" val="4204828099"/>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TM03090430[[fn=Banded]]</Template>
  <TotalTime>229</TotalTime>
  <Words>1071</Words>
  <Application>Microsoft Office PowerPoint</Application>
  <PresentationFormat>Widescreen</PresentationFormat>
  <Paragraphs>79</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Avenir Next LT Pro</vt:lpstr>
      <vt:lpstr>Bahnschrift</vt:lpstr>
      <vt:lpstr>charter</vt:lpstr>
      <vt:lpstr>Consolas</vt:lpstr>
      <vt:lpstr>Frutiger W01</vt:lpstr>
      <vt:lpstr>Segoe UI</vt:lpstr>
      <vt:lpstr>sohne</vt:lpstr>
      <vt:lpstr>MatrixVTI</vt:lpstr>
      <vt:lpstr>Body Mass Index calculator</vt:lpstr>
      <vt:lpstr>Project Overview</vt:lpstr>
      <vt:lpstr>Project Overview</vt:lpstr>
      <vt:lpstr>What is BMI? METHODOLOGY</vt:lpstr>
      <vt:lpstr>What is BMI?</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Body mass index prediction model</dc:title>
  <dc:creator>Mattithyahu Owolabi</dc:creator>
  <cp:lastModifiedBy>Mattithyahu Owolabi</cp:lastModifiedBy>
  <cp:revision>1</cp:revision>
  <dcterms:created xsi:type="dcterms:W3CDTF">2021-12-29T00:44:38Z</dcterms:created>
  <dcterms:modified xsi:type="dcterms:W3CDTF">2022-01-08T21:13:57Z</dcterms:modified>
</cp:coreProperties>
</file>

<file path=docProps/thumbnail.jpeg>
</file>